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 snapToGrid="0" snapToObjects="1">
      <p:cViewPr>
        <p:scale>
          <a:sx n="200" d="100"/>
          <a:sy n="200" d="100"/>
        </p:scale>
        <p:origin x="-72" y="12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4504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9160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0161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0414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34268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2996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537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7562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6840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6463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28185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AFD3B-03E1-D24A-A155-6CB802F59A91}" type="datetimeFigureOut">
              <a:rPr lang="en-US" smtClean="0"/>
              <a:pPr/>
              <a:t>11/21/2013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9A5F8-2167-8140-8615-40BED52AAFBE}" type="slidenum">
              <a:rPr lang="en-US" smtClean="0"/>
              <a:pPr/>
              <a:t>‹Nº›</a:t>
            </a:fld>
            <a:endParaRPr lang="en-US"/>
          </a:p>
        </p:txBody>
      </p:sp>
      <p:pic>
        <p:nvPicPr>
          <p:cNvPr id="7" name="Picture 6" descr="expediente-viaje-internacional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"/>
            <a:ext cx="6858000" cy="8853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189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7101" y="1323561"/>
            <a:ext cx="2499988" cy="188898"/>
          </a:xfrm>
        </p:spPr>
        <p:txBody>
          <a:bodyPr>
            <a:noAutofit/>
          </a:bodyPr>
          <a:lstStyle/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146551" y="1323561"/>
            <a:ext cx="224789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269999" y="1545811"/>
            <a:ext cx="215708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3822701" y="1545811"/>
            <a:ext cx="25717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3822701" y="1769220"/>
            <a:ext cx="25717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1822451" y="1769220"/>
            <a:ext cx="1604638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574800" y="1985836"/>
            <a:ext cx="185228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3962399" y="1988154"/>
            <a:ext cx="2432051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1733550" y="2195386"/>
            <a:ext cx="169353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1733550" y="2436686"/>
            <a:ext cx="169353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smtClean="0">
                <a:solidFill>
                  <a:schemeClr val="tx1"/>
                </a:solidFill>
              </a:rPr>
              <a:t>	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3911599" y="2436686"/>
            <a:ext cx="2482851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4457700" y="2216038"/>
            <a:ext cx="11112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5899150" y="2216038"/>
            <a:ext cx="49530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1733550" y="2652586"/>
            <a:ext cx="169353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4457700" y="2652586"/>
            <a:ext cx="11112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5899150" y="2652586"/>
            <a:ext cx="49530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1733550" y="2865170"/>
            <a:ext cx="169353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3875411" y="2865170"/>
            <a:ext cx="243013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1035050" y="3074720"/>
            <a:ext cx="169353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4" name="Subtitle 2"/>
          <p:cNvSpPr txBox="1">
            <a:spLocks/>
          </p:cNvSpPr>
          <p:nvPr/>
        </p:nvSpPr>
        <p:spPr>
          <a:xfrm>
            <a:off x="3556001" y="3074720"/>
            <a:ext cx="102870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>
            <a:off x="5054600" y="3074720"/>
            <a:ext cx="13398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Subtitle 2"/>
          <p:cNvSpPr txBox="1">
            <a:spLocks/>
          </p:cNvSpPr>
          <p:nvPr/>
        </p:nvSpPr>
        <p:spPr>
          <a:xfrm>
            <a:off x="5124450" y="3303320"/>
            <a:ext cx="127000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smtClean="0">
                <a:solidFill>
                  <a:schemeClr val="tx1"/>
                </a:solidFill>
              </a:rPr>
              <a:t> 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Subtitle 2"/>
          <p:cNvSpPr txBox="1">
            <a:spLocks/>
          </p:cNvSpPr>
          <p:nvPr/>
        </p:nvSpPr>
        <p:spPr>
          <a:xfrm>
            <a:off x="3136899" y="3303320"/>
            <a:ext cx="1447801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8" name="Subtitle 2"/>
          <p:cNvSpPr txBox="1">
            <a:spLocks/>
          </p:cNvSpPr>
          <p:nvPr/>
        </p:nvSpPr>
        <p:spPr>
          <a:xfrm>
            <a:off x="1638300" y="3303320"/>
            <a:ext cx="109029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1638300" y="3519220"/>
            <a:ext cx="47561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469900" y="3766870"/>
            <a:ext cx="59245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469900" y="3969788"/>
            <a:ext cx="59245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422400" y="4185970"/>
            <a:ext cx="1306191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3207706" y="4185970"/>
            <a:ext cx="1376994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4" name="Subtitle 2"/>
          <p:cNvSpPr txBox="1">
            <a:spLocks/>
          </p:cNvSpPr>
          <p:nvPr/>
        </p:nvSpPr>
        <p:spPr>
          <a:xfrm>
            <a:off x="5029202" y="4212972"/>
            <a:ext cx="1376994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5" name="Subtitle 2"/>
          <p:cNvSpPr txBox="1">
            <a:spLocks/>
          </p:cNvSpPr>
          <p:nvPr/>
        </p:nvSpPr>
        <p:spPr>
          <a:xfrm>
            <a:off x="5029201" y="4401870"/>
            <a:ext cx="1376994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3080706" y="4401870"/>
            <a:ext cx="1503994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1035049" y="4401870"/>
            <a:ext cx="1693541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8" name="Subtitle 2"/>
          <p:cNvSpPr txBox="1">
            <a:spLocks/>
          </p:cNvSpPr>
          <p:nvPr/>
        </p:nvSpPr>
        <p:spPr>
          <a:xfrm>
            <a:off x="1638300" y="4643170"/>
            <a:ext cx="47561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9" name="Subtitle 2"/>
          <p:cNvSpPr txBox="1">
            <a:spLocks/>
          </p:cNvSpPr>
          <p:nvPr/>
        </p:nvSpPr>
        <p:spPr>
          <a:xfrm>
            <a:off x="469900" y="4850836"/>
            <a:ext cx="59245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1498601" y="5045802"/>
            <a:ext cx="122999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4" name="Subtitle 2"/>
          <p:cNvSpPr txBox="1">
            <a:spLocks/>
          </p:cNvSpPr>
          <p:nvPr/>
        </p:nvSpPr>
        <p:spPr>
          <a:xfrm>
            <a:off x="1689100" y="5259120"/>
            <a:ext cx="1693541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5" name="Subtitle 2"/>
          <p:cNvSpPr txBox="1">
            <a:spLocks/>
          </p:cNvSpPr>
          <p:nvPr/>
        </p:nvSpPr>
        <p:spPr>
          <a:xfrm>
            <a:off x="4457700" y="5259120"/>
            <a:ext cx="1948495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6" name="Subtitle 2"/>
          <p:cNvSpPr txBox="1">
            <a:spLocks/>
          </p:cNvSpPr>
          <p:nvPr/>
        </p:nvSpPr>
        <p:spPr>
          <a:xfrm>
            <a:off x="3911600" y="5455688"/>
            <a:ext cx="2494596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7" name="Subtitle 2"/>
          <p:cNvSpPr txBox="1">
            <a:spLocks/>
          </p:cNvSpPr>
          <p:nvPr/>
        </p:nvSpPr>
        <p:spPr>
          <a:xfrm>
            <a:off x="1422400" y="5455688"/>
            <a:ext cx="1960241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1035050" y="6163402"/>
            <a:ext cx="12890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1035050" y="6381602"/>
            <a:ext cx="12890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0" name="Subtitle 2"/>
          <p:cNvSpPr txBox="1">
            <a:spLocks/>
          </p:cNvSpPr>
          <p:nvPr/>
        </p:nvSpPr>
        <p:spPr>
          <a:xfrm>
            <a:off x="1035050" y="6603852"/>
            <a:ext cx="12890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Subtitle 2"/>
          <p:cNvSpPr txBox="1">
            <a:spLocks/>
          </p:cNvSpPr>
          <p:nvPr/>
        </p:nvSpPr>
        <p:spPr>
          <a:xfrm>
            <a:off x="1035050" y="6819752"/>
            <a:ext cx="12890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2" name="Subtitle 2"/>
          <p:cNvSpPr txBox="1">
            <a:spLocks/>
          </p:cNvSpPr>
          <p:nvPr/>
        </p:nvSpPr>
        <p:spPr>
          <a:xfrm>
            <a:off x="2374900" y="6163402"/>
            <a:ext cx="23177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Subtitle 2"/>
          <p:cNvSpPr txBox="1">
            <a:spLocks/>
          </p:cNvSpPr>
          <p:nvPr/>
        </p:nvSpPr>
        <p:spPr>
          <a:xfrm>
            <a:off x="2374900" y="6381602"/>
            <a:ext cx="23177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4" name="Subtitle 2"/>
          <p:cNvSpPr txBox="1">
            <a:spLocks/>
          </p:cNvSpPr>
          <p:nvPr/>
        </p:nvSpPr>
        <p:spPr>
          <a:xfrm>
            <a:off x="2374900" y="6603852"/>
            <a:ext cx="23177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5" name="Subtitle 2"/>
          <p:cNvSpPr txBox="1">
            <a:spLocks/>
          </p:cNvSpPr>
          <p:nvPr/>
        </p:nvSpPr>
        <p:spPr>
          <a:xfrm>
            <a:off x="2374900" y="6819752"/>
            <a:ext cx="23177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6" name="Subtitle 2"/>
          <p:cNvSpPr txBox="1">
            <a:spLocks/>
          </p:cNvSpPr>
          <p:nvPr/>
        </p:nvSpPr>
        <p:spPr>
          <a:xfrm>
            <a:off x="4740275" y="6163402"/>
            <a:ext cx="746125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7" name="Subtitle 2"/>
          <p:cNvSpPr txBox="1">
            <a:spLocks/>
          </p:cNvSpPr>
          <p:nvPr/>
        </p:nvSpPr>
        <p:spPr>
          <a:xfrm>
            <a:off x="4740275" y="6381602"/>
            <a:ext cx="746125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8" name="Subtitle 2"/>
          <p:cNvSpPr txBox="1">
            <a:spLocks/>
          </p:cNvSpPr>
          <p:nvPr/>
        </p:nvSpPr>
        <p:spPr>
          <a:xfrm>
            <a:off x="4740275" y="6603852"/>
            <a:ext cx="746125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9" name="Subtitle 2"/>
          <p:cNvSpPr txBox="1">
            <a:spLocks/>
          </p:cNvSpPr>
          <p:nvPr/>
        </p:nvSpPr>
        <p:spPr>
          <a:xfrm>
            <a:off x="4740275" y="6819752"/>
            <a:ext cx="746125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0" name="Subtitle 2"/>
          <p:cNvSpPr txBox="1">
            <a:spLocks/>
          </p:cNvSpPr>
          <p:nvPr/>
        </p:nvSpPr>
        <p:spPr>
          <a:xfrm>
            <a:off x="5526087" y="6163402"/>
            <a:ext cx="746125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1" name="Subtitle 2"/>
          <p:cNvSpPr txBox="1">
            <a:spLocks/>
          </p:cNvSpPr>
          <p:nvPr/>
        </p:nvSpPr>
        <p:spPr>
          <a:xfrm>
            <a:off x="5526087" y="6381602"/>
            <a:ext cx="746125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2" name="Subtitle 2"/>
          <p:cNvSpPr txBox="1">
            <a:spLocks/>
          </p:cNvSpPr>
          <p:nvPr/>
        </p:nvSpPr>
        <p:spPr>
          <a:xfrm>
            <a:off x="5526087" y="6603852"/>
            <a:ext cx="746125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3" name="Subtitle 2"/>
          <p:cNvSpPr txBox="1">
            <a:spLocks/>
          </p:cNvSpPr>
          <p:nvPr/>
        </p:nvSpPr>
        <p:spPr>
          <a:xfrm>
            <a:off x="5526087" y="6819752"/>
            <a:ext cx="746125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 smtClean="0">
              <a:solidFill>
                <a:schemeClr val="tx1"/>
              </a:solidFill>
            </a:endParaRPr>
          </a:p>
        </p:txBody>
      </p:sp>
      <p:sp>
        <p:nvSpPr>
          <p:cNvPr id="64" name="Subtitle 2"/>
          <p:cNvSpPr txBox="1">
            <a:spLocks/>
          </p:cNvSpPr>
          <p:nvPr/>
        </p:nvSpPr>
        <p:spPr>
          <a:xfrm>
            <a:off x="1498601" y="7080102"/>
            <a:ext cx="12890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5" name="Subtitle 2"/>
          <p:cNvSpPr txBox="1">
            <a:spLocks/>
          </p:cNvSpPr>
          <p:nvPr/>
        </p:nvSpPr>
        <p:spPr>
          <a:xfrm>
            <a:off x="1498601" y="7340452"/>
            <a:ext cx="12890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6" name="Subtitle 2"/>
          <p:cNvSpPr txBox="1">
            <a:spLocks/>
          </p:cNvSpPr>
          <p:nvPr/>
        </p:nvSpPr>
        <p:spPr>
          <a:xfrm>
            <a:off x="3178176" y="7080102"/>
            <a:ext cx="784223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7" name="Subtitle 2"/>
          <p:cNvSpPr txBox="1">
            <a:spLocks/>
          </p:cNvSpPr>
          <p:nvPr/>
        </p:nvSpPr>
        <p:spPr>
          <a:xfrm>
            <a:off x="3080706" y="7340452"/>
            <a:ext cx="881693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8" name="Subtitle 2"/>
          <p:cNvSpPr txBox="1">
            <a:spLocks/>
          </p:cNvSpPr>
          <p:nvPr/>
        </p:nvSpPr>
        <p:spPr>
          <a:xfrm>
            <a:off x="4270377" y="7080102"/>
            <a:ext cx="784223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9" name="Subtitle 2"/>
          <p:cNvSpPr txBox="1">
            <a:spLocks/>
          </p:cNvSpPr>
          <p:nvPr/>
        </p:nvSpPr>
        <p:spPr>
          <a:xfrm>
            <a:off x="4127499" y="7340452"/>
            <a:ext cx="109219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70" name="Subtitle 2"/>
          <p:cNvSpPr txBox="1">
            <a:spLocks/>
          </p:cNvSpPr>
          <p:nvPr/>
        </p:nvSpPr>
        <p:spPr>
          <a:xfrm>
            <a:off x="5610227" y="7080102"/>
            <a:ext cx="784223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1" name="Subtitle 2"/>
          <p:cNvSpPr txBox="1">
            <a:spLocks/>
          </p:cNvSpPr>
          <p:nvPr/>
        </p:nvSpPr>
        <p:spPr>
          <a:xfrm>
            <a:off x="5610227" y="7340452"/>
            <a:ext cx="784223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2" name="Subtitle 2"/>
          <p:cNvSpPr txBox="1">
            <a:spLocks/>
          </p:cNvSpPr>
          <p:nvPr/>
        </p:nvSpPr>
        <p:spPr>
          <a:xfrm>
            <a:off x="400050" y="8049352"/>
            <a:ext cx="33083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Subtitle 2"/>
          <p:cNvSpPr txBox="1">
            <a:spLocks/>
          </p:cNvSpPr>
          <p:nvPr/>
        </p:nvSpPr>
        <p:spPr>
          <a:xfrm>
            <a:off x="400050" y="8242152"/>
            <a:ext cx="33083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4" name="Subtitle 2"/>
          <p:cNvSpPr txBox="1">
            <a:spLocks/>
          </p:cNvSpPr>
          <p:nvPr/>
        </p:nvSpPr>
        <p:spPr>
          <a:xfrm>
            <a:off x="400050" y="8443750"/>
            <a:ext cx="33083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Subtitle 2"/>
          <p:cNvSpPr txBox="1">
            <a:spLocks/>
          </p:cNvSpPr>
          <p:nvPr/>
        </p:nvSpPr>
        <p:spPr>
          <a:xfrm>
            <a:off x="400050" y="8678700"/>
            <a:ext cx="3308350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Subtitle 2"/>
          <p:cNvSpPr txBox="1">
            <a:spLocks/>
          </p:cNvSpPr>
          <p:nvPr/>
        </p:nvSpPr>
        <p:spPr>
          <a:xfrm>
            <a:off x="3744591" y="8049352"/>
            <a:ext cx="149415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7" name="Subtitle 2"/>
          <p:cNvSpPr txBox="1">
            <a:spLocks/>
          </p:cNvSpPr>
          <p:nvPr/>
        </p:nvSpPr>
        <p:spPr>
          <a:xfrm>
            <a:off x="3744591" y="8242152"/>
            <a:ext cx="149415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8" name="Subtitle 2"/>
          <p:cNvSpPr txBox="1">
            <a:spLocks/>
          </p:cNvSpPr>
          <p:nvPr/>
        </p:nvSpPr>
        <p:spPr>
          <a:xfrm>
            <a:off x="3744591" y="8443750"/>
            <a:ext cx="149415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9" name="Subtitle 2"/>
          <p:cNvSpPr txBox="1">
            <a:spLocks/>
          </p:cNvSpPr>
          <p:nvPr/>
        </p:nvSpPr>
        <p:spPr>
          <a:xfrm>
            <a:off x="3744591" y="8678700"/>
            <a:ext cx="149415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0" name="Subtitle 2"/>
          <p:cNvSpPr txBox="1">
            <a:spLocks/>
          </p:cNvSpPr>
          <p:nvPr/>
        </p:nvSpPr>
        <p:spPr>
          <a:xfrm>
            <a:off x="5287641" y="8049352"/>
            <a:ext cx="126555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1" name="Subtitle 2"/>
          <p:cNvSpPr txBox="1">
            <a:spLocks/>
          </p:cNvSpPr>
          <p:nvPr/>
        </p:nvSpPr>
        <p:spPr>
          <a:xfrm>
            <a:off x="5287641" y="8242152"/>
            <a:ext cx="126555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2" name="Subtitle 2"/>
          <p:cNvSpPr txBox="1">
            <a:spLocks/>
          </p:cNvSpPr>
          <p:nvPr/>
        </p:nvSpPr>
        <p:spPr>
          <a:xfrm>
            <a:off x="5287641" y="8443750"/>
            <a:ext cx="126555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3" name="Subtitle 2"/>
          <p:cNvSpPr txBox="1">
            <a:spLocks/>
          </p:cNvSpPr>
          <p:nvPr/>
        </p:nvSpPr>
        <p:spPr>
          <a:xfrm>
            <a:off x="5287641" y="8678700"/>
            <a:ext cx="1265559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4" name="Subtitle 2"/>
          <p:cNvSpPr txBox="1">
            <a:spLocks/>
          </p:cNvSpPr>
          <p:nvPr/>
        </p:nvSpPr>
        <p:spPr>
          <a:xfrm>
            <a:off x="3080706" y="7616840"/>
            <a:ext cx="1503994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5" name="Subtitle 2"/>
          <p:cNvSpPr txBox="1">
            <a:spLocks/>
          </p:cNvSpPr>
          <p:nvPr/>
        </p:nvSpPr>
        <p:spPr>
          <a:xfrm>
            <a:off x="3273902" y="5070222"/>
            <a:ext cx="1376994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6" name="Subtitle 2"/>
          <p:cNvSpPr txBox="1">
            <a:spLocks/>
          </p:cNvSpPr>
          <p:nvPr/>
        </p:nvSpPr>
        <p:spPr>
          <a:xfrm>
            <a:off x="5017456" y="5070222"/>
            <a:ext cx="1376994" cy="1888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569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</Words>
  <Application>Microsoft Office PowerPoint</Application>
  <PresentationFormat>Carta (216 x 279 mm)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Office Theme</vt:lpstr>
      <vt:lpstr>Diapositiva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Vilma</dc:creator>
  <cp:lastModifiedBy>Faibert.Melendez</cp:lastModifiedBy>
  <cp:revision>19</cp:revision>
  <dcterms:created xsi:type="dcterms:W3CDTF">2012-06-25T22:25:03Z</dcterms:created>
  <dcterms:modified xsi:type="dcterms:W3CDTF">2013-11-21T19:56:23Z</dcterms:modified>
</cp:coreProperties>
</file>